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</p:sldIdLst>
  <p:sldSz cx="9144000" cy="6858000" type="screen4x3"/>
  <p:notesSz cx="6797675" cy="987266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A37B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23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672C8A-ED21-40B7-AF20-2B23CC87AF3D}" type="datetimeFigureOut">
              <a:rPr lang="ru-RU" smtClean="0"/>
              <a:t>10.09.2025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77925" y="1235075"/>
            <a:ext cx="4441825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51219"/>
            <a:ext cx="5438140" cy="38873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7318"/>
            <a:ext cx="2945659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377318"/>
            <a:ext cx="2945659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930D48-A5F3-4C2C-8CB7-1F71CE3D79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48704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930D48-A5F3-4C2C-8CB7-1F71CE3D7973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2932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F9531-77BD-4B68-A60B-E54566491F3A}" type="datetimeFigureOut">
              <a:rPr lang="ru-RU" smtClean="0"/>
              <a:t>10.09.2025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3EE46-8537-48D2-8DC5-B4C1659D9EA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F9531-77BD-4B68-A60B-E54566491F3A}" type="datetimeFigureOut">
              <a:rPr lang="ru-RU" smtClean="0"/>
              <a:t>10.09.2025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3EE46-8537-48D2-8DC5-B4C1659D9EA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F9531-77BD-4B68-A60B-E54566491F3A}" type="datetimeFigureOut">
              <a:rPr lang="ru-RU" smtClean="0"/>
              <a:t>10.09.2025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3EE46-8537-48D2-8DC5-B4C1659D9EAA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F9531-77BD-4B68-A60B-E54566491F3A}" type="datetimeFigureOut">
              <a:rPr lang="ru-RU" smtClean="0"/>
              <a:t>10.09.2025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3EE46-8537-48D2-8DC5-B4C1659D9EAA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F9531-77BD-4B68-A60B-E54566491F3A}" type="datetimeFigureOut">
              <a:rPr lang="ru-RU" smtClean="0"/>
              <a:t>10.09.2025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3EE46-8537-48D2-8DC5-B4C1659D9EA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F9531-77BD-4B68-A60B-E54566491F3A}" type="datetimeFigureOut">
              <a:rPr lang="ru-RU" smtClean="0"/>
              <a:t>10.09.2025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3EE46-8537-48D2-8DC5-B4C1659D9EAA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F9531-77BD-4B68-A60B-E54566491F3A}" type="datetimeFigureOut">
              <a:rPr lang="ru-RU" smtClean="0"/>
              <a:t>10.09.2025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3EE46-8537-48D2-8DC5-B4C1659D9EA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F9531-77BD-4B68-A60B-E54566491F3A}" type="datetimeFigureOut">
              <a:rPr lang="ru-RU" smtClean="0"/>
              <a:t>10.09.2025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3EE46-8537-48D2-8DC5-B4C1659D9EA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F9531-77BD-4B68-A60B-E54566491F3A}" type="datetimeFigureOut">
              <a:rPr lang="ru-RU" smtClean="0"/>
              <a:t>10.09.2025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3EE46-8537-48D2-8DC5-B4C1659D9EA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F9531-77BD-4B68-A60B-E54566491F3A}" type="datetimeFigureOut">
              <a:rPr lang="ru-RU" smtClean="0"/>
              <a:t>10.09.2025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3EE46-8537-48D2-8DC5-B4C1659D9EAA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F9531-77BD-4B68-A60B-E54566491F3A}" type="datetimeFigureOut">
              <a:rPr lang="ru-RU" smtClean="0"/>
              <a:t>10.09.2025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3EE46-8537-48D2-8DC5-B4C1659D9EAA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97FF9531-77BD-4B68-A60B-E54566491F3A}" type="datetimeFigureOut">
              <a:rPr lang="ru-RU" smtClean="0"/>
              <a:t>10.09.2025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E283EE46-8537-48D2-8DC5-B4C1659D9EAA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uts.sirius.online/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1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ВСОШ</a:t>
            </a:r>
            <a:endParaRPr lang="ru-RU" sz="13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65283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01583399"/>
              </p:ext>
            </p:extLst>
          </p:nvPr>
        </p:nvGraphicFramePr>
        <p:xfrm>
          <a:off x="323528" y="1124744"/>
          <a:ext cx="8136904" cy="561795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996444"/>
                <a:gridCol w="4140460"/>
              </a:tblGrid>
              <a:tr h="27535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Предмет 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Даты </a:t>
                      </a: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проведения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7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Экономика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r>
                        <a:rPr lang="ru-RU" sz="1800" spc="-5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spc="-1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сентября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75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57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Искусство</a:t>
                      </a:r>
                      <a:r>
                        <a:rPr lang="ru-RU" sz="1800" spc="-45" dirty="0">
                          <a:effectLst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 </a:t>
                      </a: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(МХК)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r>
                        <a:rPr lang="ru-RU" sz="18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spc="-1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сентября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7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Французский</a:t>
                      </a:r>
                      <a:r>
                        <a:rPr lang="ru-RU" sz="1800" spc="-3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язык</a:t>
                      </a:r>
                      <a:r>
                        <a:rPr lang="ru-RU" sz="1800" spc="-3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(онлайн/</a:t>
                      </a:r>
                      <a:r>
                        <a:rPr lang="ru-RU" sz="1800" spc="-5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очный</a:t>
                      </a:r>
                      <a:r>
                        <a:rPr lang="ru-RU" sz="1800" spc="-3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spc="-2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тур)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r>
                        <a:rPr lang="ru-RU" sz="18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spc="-1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сентября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86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Обществознание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18-19</a:t>
                      </a:r>
                      <a:r>
                        <a:rPr lang="ru-RU" sz="1800" spc="-1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сентября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7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Русский</a:t>
                      </a:r>
                      <a:r>
                        <a:rPr lang="ru-RU" sz="1800" spc="-2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язык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22-24</a:t>
                      </a:r>
                      <a:r>
                        <a:rPr lang="ru-RU" sz="1800" spc="-1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сентября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831">
                <a:tc>
                  <a:txBody>
                    <a:bodyPr/>
                    <a:lstStyle/>
                    <a:p>
                      <a:pPr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Основы</a:t>
                      </a:r>
                      <a:r>
                        <a:rPr lang="ru-RU" sz="1800" spc="-35" dirty="0">
                          <a:effectLst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 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безопасности</a:t>
                      </a:r>
                      <a:r>
                        <a:rPr lang="ru-RU" sz="1800" spc="-35" dirty="0">
                          <a:effectLst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 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и</a:t>
                      </a:r>
                      <a:r>
                        <a:rPr lang="ru-RU" sz="1800" spc="-25" dirty="0">
                          <a:effectLst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 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защиты</a:t>
                      </a:r>
                      <a:r>
                        <a:rPr lang="ru-RU" sz="1800" spc="-35" dirty="0">
                          <a:effectLst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 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Родины</a:t>
                      </a:r>
                      <a:r>
                        <a:rPr lang="ru-RU" sz="1800" spc="-30" dirty="0">
                          <a:effectLst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 </a:t>
                      </a:r>
                      <a:r>
                        <a:rPr lang="ru-RU" sz="1800" spc="-10" dirty="0">
                          <a:effectLst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(</a:t>
                      </a:r>
                      <a:r>
                        <a:rPr lang="ru-RU" sz="1800" spc="-10" dirty="0" smtClean="0">
                          <a:effectLst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онлайн/</a:t>
                      </a: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практический</a:t>
                      </a:r>
                      <a:r>
                        <a:rPr lang="ru-RU" sz="1800" spc="-65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spc="-2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тур)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  <a:r>
                        <a:rPr lang="ru-RU" sz="18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spc="-1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сентября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6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Экология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  <a:r>
                        <a:rPr lang="ru-RU" sz="18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spc="-1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сентября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История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29-30</a:t>
                      </a:r>
                      <a:r>
                        <a:rPr lang="ru-RU" sz="1800" spc="-1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сентября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7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Немецкий</a:t>
                      </a:r>
                      <a:r>
                        <a:rPr lang="ru-RU" sz="1800" spc="-3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язык</a:t>
                      </a:r>
                      <a:r>
                        <a:rPr lang="ru-RU" sz="1800" spc="-3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(онлайн/</a:t>
                      </a:r>
                      <a:r>
                        <a:rPr lang="ru-RU" sz="1800" spc="-4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очный</a:t>
                      </a:r>
                      <a:r>
                        <a:rPr lang="ru-RU" sz="1800" spc="-2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spc="-2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тур)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18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spc="-1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октября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7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География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ru-RU" sz="18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spc="-1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октября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7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Физическая</a:t>
                      </a:r>
                      <a:r>
                        <a:rPr lang="ru-RU" sz="1800" spc="-4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культура</a:t>
                      </a:r>
                      <a:r>
                        <a:rPr lang="ru-RU" sz="1800" spc="-3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(онлайн,</a:t>
                      </a:r>
                      <a:r>
                        <a:rPr lang="ru-RU" sz="1800" spc="-4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практический</a:t>
                      </a:r>
                      <a:r>
                        <a:rPr lang="ru-RU" sz="1800" spc="-3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spc="-2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тур)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6-7</a:t>
                      </a:r>
                      <a:r>
                        <a:rPr lang="ru-RU" sz="1800" spc="-1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октября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7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Право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r>
                        <a:rPr lang="ru-RU" sz="18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spc="-1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октября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7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Английский</a:t>
                      </a:r>
                      <a:r>
                        <a:rPr lang="ru-RU" sz="1800" spc="-4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язык</a:t>
                      </a:r>
                      <a:r>
                        <a:rPr lang="ru-RU" sz="1800" spc="-3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(онлайн/</a:t>
                      </a:r>
                      <a:r>
                        <a:rPr lang="ru-RU" sz="1800" spc="-3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очный</a:t>
                      </a:r>
                      <a:r>
                        <a:rPr lang="ru-RU" sz="1800" spc="-3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spc="-1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тур</a:t>
                      </a:r>
                      <a:r>
                        <a:rPr lang="ru-RU" sz="1800" spc="-1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14-15</a:t>
                      </a:r>
                      <a:r>
                        <a:rPr lang="ru-RU" sz="1800" spc="-1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октября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756">
                <a:tc>
                  <a:txBody>
                    <a:bodyPr/>
                    <a:lstStyle/>
                    <a:p>
                      <a:pPr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Испанский</a:t>
                      </a:r>
                      <a:r>
                        <a:rPr lang="ru-RU" sz="1800" spc="-35" dirty="0">
                          <a:effectLst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 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язык,</a:t>
                      </a:r>
                      <a:r>
                        <a:rPr lang="ru-RU" sz="1800" spc="-40" dirty="0">
                          <a:effectLst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 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итальянский</a:t>
                      </a:r>
                      <a:r>
                        <a:rPr lang="ru-RU" sz="1800" spc="-35" dirty="0">
                          <a:effectLst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 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язык,</a:t>
                      </a:r>
                      <a:r>
                        <a:rPr lang="ru-RU" sz="1800" spc="-40" dirty="0">
                          <a:effectLst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 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китайский</a:t>
                      </a:r>
                      <a:r>
                        <a:rPr lang="ru-RU" sz="1800" spc="-45" dirty="0">
                          <a:effectLst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 </a:t>
                      </a:r>
                      <a:r>
                        <a:rPr lang="ru-RU" sz="1800" spc="-20" dirty="0" smtClean="0">
                          <a:effectLst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язык</a:t>
                      </a:r>
                      <a:endParaRPr lang="ru-RU" sz="18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r>
                        <a:rPr lang="ru-RU" sz="1800" spc="-1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spc="-1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октября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7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Труд</a:t>
                      </a:r>
                      <a:r>
                        <a:rPr lang="ru-RU" sz="1800" spc="-3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(технология)</a:t>
                      </a:r>
                      <a:r>
                        <a:rPr lang="ru-RU" sz="1800" spc="-3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(онлайн/</a:t>
                      </a:r>
                      <a:r>
                        <a:rPr lang="ru-RU" sz="1800" spc="-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очный</a:t>
                      </a:r>
                      <a:r>
                        <a:rPr lang="ru-RU" sz="1800" spc="-3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spc="-2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тур)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r>
                        <a:rPr lang="ru-RU" sz="18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spc="-1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октября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Autofit/>
          </a:bodyPr>
          <a:lstStyle/>
          <a:p>
            <a:pPr lvl="0" fontAlgn="base">
              <a:spcAft>
                <a:spcPct val="0"/>
              </a:spcAft>
            </a:pPr>
            <a:r>
              <a:rPr kumimoji="0" lang="ru-RU" alt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Для прохождения онлайн тура ВСОШ  по предметам:</a:t>
            </a:r>
            <a:endParaRPr kumimoji="0" lang="ru-RU" altLang="ru-RU" sz="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932040" y="3318166"/>
            <a:ext cx="4896544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kumimoji="0" lang="ru-RU" alt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Проходит на сайте vsosh.irro.ru</a:t>
            </a:r>
            <a:endParaRPr kumimoji="0" lang="ru-RU" altLang="ru-RU" sz="1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103553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4956" y="548680"/>
            <a:ext cx="3088972" cy="489654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427984" y="1256269"/>
            <a:ext cx="439248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Ученик получает логин и пароль у классного руководителя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день указанный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расписании заходит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сайт, вводит логин и пароль, проходит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олимпиаду.</a:t>
            </a:r>
          </a:p>
          <a:p>
            <a:pPr algn="ctr"/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учше в первый день! </a:t>
            </a:r>
          </a:p>
          <a:p>
            <a:pPr algn="ctr"/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dirty="0"/>
              <a:t>с 8.00 до 22.00 по местному времени в </a:t>
            </a:r>
            <a:r>
              <a:rPr lang="ru-RU" dirty="0" smtClean="0"/>
              <a:t>течение </a:t>
            </a:r>
            <a:r>
              <a:rPr lang="ru-RU" dirty="0"/>
              <a:t>дней проведения олимпиады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418255" y="5589240"/>
            <a:ext cx="6538393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технических сбоях </a:t>
            </a:r>
          </a:p>
          <a:p>
            <a:pPr algn="ctr"/>
            <a:r>
              <a:rPr lang="ru-RU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сообщить классному руководителю!</a:t>
            </a:r>
            <a:endParaRPr lang="ru-RU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24204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116632"/>
            <a:ext cx="7848872" cy="66787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kumimoji="0" lang="ru-RU" alt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Для прохождения онлайн тура ВСОШ  по предметам</a:t>
            </a:r>
            <a:r>
              <a:rPr lang="ru-RU" altLang="ru-RU" sz="36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</a:t>
            </a:r>
          </a:p>
          <a:p>
            <a:pPr algn="ctr"/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36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3600" dirty="0"/>
          </a:p>
          <a:p>
            <a:pPr algn="ctr"/>
            <a:endParaRPr lang="ru-RU" dirty="0" smtClean="0">
              <a:effectLst/>
            </a:endParaRPr>
          </a:p>
          <a:p>
            <a:pPr algn="ctr"/>
            <a:endParaRPr lang="ru-RU" dirty="0"/>
          </a:p>
          <a:p>
            <a:pPr algn="ctr"/>
            <a:endParaRPr lang="ru-RU" dirty="0" smtClean="0">
              <a:effectLst/>
            </a:endParaRPr>
          </a:p>
          <a:p>
            <a:pPr algn="ctr"/>
            <a:endParaRPr lang="ru-RU" dirty="0"/>
          </a:p>
          <a:p>
            <a:pPr algn="ctr"/>
            <a:endParaRPr lang="ru-RU" dirty="0" smtClean="0">
              <a:effectLst/>
            </a:endParaRPr>
          </a:p>
          <a:p>
            <a:pPr algn="ctr"/>
            <a:endParaRPr lang="ru-RU" dirty="0"/>
          </a:p>
          <a:p>
            <a:pPr algn="ctr"/>
            <a:endParaRPr lang="ru-RU" dirty="0" smtClean="0">
              <a:effectLst/>
            </a:endParaRPr>
          </a:p>
          <a:p>
            <a:pPr algn="ctr"/>
            <a:endParaRPr lang="en-US" dirty="0" smtClean="0">
              <a:effectLst/>
            </a:endParaRPr>
          </a:p>
          <a:p>
            <a:pPr algn="ctr"/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20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200" b="1" dirty="0" smtClean="0">
                <a:solidFill>
                  <a:srgbClr val="0A37B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проходят олимпиаду на  </a:t>
            </a:r>
            <a:r>
              <a:rPr lang="ru-RU" sz="3200" b="1" dirty="0">
                <a:solidFill>
                  <a:srgbClr val="0A37B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сайте                   </a:t>
            </a:r>
            <a:endParaRPr lang="en-US" sz="3200" b="1" dirty="0" smtClean="0">
              <a:solidFill>
                <a:srgbClr val="0A37B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200" b="1" u="sng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</a:t>
            </a:r>
            <a:r>
              <a:rPr lang="ru-RU" sz="3200" b="1" u="sng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://uts.sirius.online/</a:t>
            </a:r>
            <a:endParaRPr lang="ru-RU" sz="3200" dirty="0">
              <a:solidFill>
                <a:srgbClr val="0070C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9257599"/>
              </p:ext>
            </p:extLst>
          </p:nvPr>
        </p:nvGraphicFramePr>
        <p:xfrm>
          <a:off x="0" y="1340770"/>
          <a:ext cx="8664116" cy="44564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88224"/>
                <a:gridCol w="2075892"/>
              </a:tblGrid>
              <a:tr h="3902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Астрономия</a:t>
                      </a:r>
                      <a:r>
                        <a:rPr lang="ru-RU" sz="2000" b="0" spc="-4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b="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(онлайн)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r>
                        <a:rPr lang="ru-RU" sz="2000" b="0" spc="-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b="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сентября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902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Физика</a:t>
                      </a:r>
                      <a:r>
                        <a:rPr lang="ru-RU" sz="2000" spc="-1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(онлайн)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ru-RU" sz="20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spc="-1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октября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02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Биология</a:t>
                      </a:r>
                      <a:r>
                        <a:rPr lang="ru-RU" sz="2000" spc="-25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(5-6</a:t>
                      </a:r>
                      <a:r>
                        <a:rPr lang="ru-RU" sz="2000" spc="-25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классы,</a:t>
                      </a:r>
                      <a:r>
                        <a:rPr lang="ru-RU" sz="2000" spc="-25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spc="-1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онлайн)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lang="ru-RU" sz="2000" spc="5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spc="-1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октября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02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Биология</a:t>
                      </a:r>
                      <a:r>
                        <a:rPr lang="ru-RU" sz="2000" spc="-2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(7-11</a:t>
                      </a:r>
                      <a:r>
                        <a:rPr lang="ru-RU" sz="2000" spc="-2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классы,</a:t>
                      </a:r>
                      <a:r>
                        <a:rPr lang="ru-RU" sz="2000" spc="-2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spc="-1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онлайн)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r>
                        <a:rPr lang="ru-RU" sz="2000" spc="-15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spc="-1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октября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02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Химия</a:t>
                      </a:r>
                      <a:r>
                        <a:rPr lang="ru-RU" sz="2000" spc="-5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spc="-1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(онлайн)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r>
                        <a:rPr lang="ru-RU" sz="2000" spc="-1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spc="-1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октября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02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Математика</a:t>
                      </a:r>
                      <a:r>
                        <a:rPr lang="ru-RU" sz="2000" spc="-2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(4-6</a:t>
                      </a:r>
                      <a:r>
                        <a:rPr lang="ru-RU" sz="2000" spc="-1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классы,</a:t>
                      </a:r>
                      <a:r>
                        <a:rPr lang="ru-RU" sz="2000" spc="-3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spc="-1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онлайн)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r>
                        <a:rPr lang="ru-RU" sz="2000" spc="-15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spc="-1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октября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02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Математика</a:t>
                      </a:r>
                      <a:r>
                        <a:rPr lang="ru-RU" sz="2000" spc="-2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(7-11</a:t>
                      </a:r>
                      <a:r>
                        <a:rPr lang="ru-RU" sz="2000" spc="-1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классы,</a:t>
                      </a:r>
                      <a:r>
                        <a:rPr lang="ru-RU" sz="2000" spc="-2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spc="-1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онлайн)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r>
                        <a:rPr lang="ru-RU" sz="2000" spc="-1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spc="-1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октября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02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Информатика</a:t>
                      </a:r>
                      <a:r>
                        <a:rPr lang="ru-RU" sz="2000" spc="-65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(профиль</a:t>
                      </a:r>
                      <a:r>
                        <a:rPr lang="ru-RU" sz="2000" spc="-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«Искусственный</a:t>
                      </a:r>
                      <a:r>
                        <a:rPr lang="ru-RU" sz="2000" spc="-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spc="-1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интеллект»)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r>
                        <a:rPr lang="ru-RU" sz="2000" spc="-15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spc="-1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октября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02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Информатика</a:t>
                      </a:r>
                      <a:r>
                        <a:rPr lang="ru-RU" sz="2000" spc="-4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(профиль</a:t>
                      </a:r>
                      <a:r>
                        <a:rPr lang="ru-RU" sz="2000" spc="-4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spc="-1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«Робототехника»)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r>
                        <a:rPr lang="ru-RU" sz="2000" spc="-15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spc="-1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октября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02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Информатика</a:t>
                      </a:r>
                      <a:r>
                        <a:rPr lang="ru-RU" sz="2000" spc="-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(профиль</a:t>
                      </a:r>
                      <a:r>
                        <a:rPr lang="ru-RU" sz="2000" spc="-4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spc="-1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«Программирование»)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  <a:r>
                        <a:rPr lang="ru-RU" sz="2000" spc="-15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spc="-1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октября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5184">
                <a:tc>
                  <a:txBody>
                    <a:bodyPr/>
                    <a:lstStyle/>
                    <a:p>
                      <a:pPr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Информатика</a:t>
                      </a:r>
                      <a:r>
                        <a:rPr lang="ru-RU" sz="2000" spc="-40">
                          <a:effectLst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(профиль</a:t>
                      </a:r>
                      <a:r>
                        <a:rPr lang="ru-RU" sz="2000" spc="-40">
                          <a:effectLst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spc="-10">
                          <a:effectLst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«Информационная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spc="-1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безопасность»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r>
                        <a:rPr lang="ru-RU" sz="2000" spc="-1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spc="-1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октября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920279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801053"/>
            <a:ext cx="4979670" cy="460375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3" name="TextBox 2"/>
          <p:cNvSpPr txBox="1"/>
          <p:nvPr/>
        </p:nvSpPr>
        <p:spPr>
          <a:xfrm>
            <a:off x="1763688" y="5589240"/>
            <a:ext cx="5847499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прохождения дается 1 </a:t>
            </a:r>
            <a:r>
              <a:rPr lang="ru-RU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день!</a:t>
            </a:r>
            <a:endParaRPr lang="ru-RU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580112" y="1256269"/>
            <a:ext cx="295232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Ученик получает код у классного руководителя, заходит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сайт,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вводит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код участника, проходит олимпиаду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день указанный в расписании.</a:t>
            </a:r>
          </a:p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Дается  1 день !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8.00 до 22.00 по местному времени в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течение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указанного дня</a:t>
            </a:r>
          </a:p>
        </p:txBody>
      </p:sp>
    </p:spTree>
    <p:extLst>
      <p:ext uri="{BB962C8B-B14F-4D97-AF65-F5344CB8AC3E}">
        <p14:creationId xmlns:p14="http://schemas.microsoft.com/office/powerpoint/2010/main" val="42788426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08520" y="188640"/>
            <a:ext cx="8686800" cy="936104"/>
          </a:xfrm>
        </p:spPr>
        <p:txBody>
          <a:bodyPr>
            <a:normAutofit/>
          </a:bodyPr>
          <a:lstStyle/>
          <a:p>
            <a:pPr indent="336947" eaLnBrk="0" fontAlgn="base" hangingPunct="0">
              <a:spcAft>
                <a:spcPct val="0"/>
              </a:spcAft>
            </a:pPr>
            <a:r>
              <a:rPr lang="ru-RU" altLang="ru-RU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График очного </a:t>
            </a:r>
            <a:r>
              <a:rPr lang="ru-RU" altLang="ru-RU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тура ШЭ </a:t>
            </a:r>
            <a:r>
              <a:rPr lang="ru-RU" alt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ВсОШ</a:t>
            </a:r>
            <a:endParaRPr lang="ru-RU" altLang="ru-RU" sz="3000" dirty="0">
              <a:solidFill>
                <a:schemeClr val="tx1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42613304"/>
              </p:ext>
            </p:extLst>
          </p:nvPr>
        </p:nvGraphicFramePr>
        <p:xfrm>
          <a:off x="251520" y="1118295"/>
          <a:ext cx="8544477" cy="456571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13858"/>
                <a:gridCol w="2269980"/>
                <a:gridCol w="2088232"/>
                <a:gridCol w="1963512"/>
                <a:gridCol w="1708895"/>
              </a:tblGrid>
              <a:tr h="81815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№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Предмет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>
                          <a:effectLst/>
                        </a:rPr>
                        <a:t>Дата</a:t>
                      </a:r>
                      <a:endParaRPr lang="ru-RU" sz="2400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>
                          <a:effectLst/>
                        </a:rPr>
                        <a:t>Параллель</a:t>
                      </a:r>
                      <a:endParaRPr lang="ru-RU" sz="2400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Время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568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Литература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r>
                        <a:rPr lang="ru-RU" sz="2000" spc="-1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spc="-1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сентября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5-11 класс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10:00</a:t>
                      </a:r>
                      <a:endParaRPr lang="ru-RU" sz="2000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568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Французский</a:t>
                      </a:r>
                      <a:r>
                        <a:rPr lang="ru-RU" sz="2000" spc="-3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язык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r>
                        <a:rPr lang="ru-RU" sz="20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spc="-1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сентября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5-11 класс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10:00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1815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Основы</a:t>
                      </a:r>
                      <a:r>
                        <a:rPr lang="ru-RU" sz="2000" spc="-30" dirty="0">
                          <a:effectLst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безопасности</a:t>
                      </a:r>
                      <a:r>
                        <a:rPr lang="ru-RU" sz="2000" spc="-30" dirty="0">
                          <a:effectLst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и</a:t>
                      </a:r>
                      <a:r>
                        <a:rPr lang="ru-RU" sz="2000" spc="-30" dirty="0">
                          <a:effectLst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защиты</a:t>
                      </a:r>
                      <a:r>
                        <a:rPr lang="ru-RU" sz="2000" spc="-25" dirty="0">
                          <a:effectLst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spc="-10" dirty="0" smtClean="0">
                          <a:effectLst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Родины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  <a:r>
                        <a:rPr lang="ru-RU" sz="20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spc="-1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сентября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5-6 класс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7-11 класс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10:00-12:00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12:00-14:00</a:t>
                      </a:r>
                      <a:endParaRPr lang="ru-RU" sz="2000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653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Немецкий</a:t>
                      </a:r>
                      <a:r>
                        <a:rPr lang="ru-RU" sz="2000" spc="-3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язык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20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spc="-1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октября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5-11 класс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10:00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568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Физическая культура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 октября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5-6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7-11</a:t>
                      </a:r>
                      <a:endParaRPr lang="ru-RU" sz="2000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10:00-12:00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12:00-14:00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568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Английский</a:t>
                      </a:r>
                      <a:r>
                        <a:rPr lang="ru-RU" sz="2000" spc="-4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язык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r>
                        <a:rPr lang="ru-RU" sz="2000" spc="-1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spc="-1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октября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5-11 класс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10:00</a:t>
                      </a:r>
                      <a:endParaRPr lang="ru-RU" sz="2000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568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Труд</a:t>
                      </a:r>
                      <a:r>
                        <a:rPr lang="ru-RU" sz="2000" spc="-3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(технология</a:t>
                      </a: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r>
                        <a:rPr lang="ru-RU" sz="2000" spc="-1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spc="-1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октября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5-11 класс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10:00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00917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70149" y="827773"/>
            <a:ext cx="8229600" cy="1252728"/>
          </a:xfrm>
        </p:spPr>
        <p:txBody>
          <a:bodyPr>
            <a:normAutofit fontScale="90000"/>
          </a:bodyPr>
          <a:lstStyle/>
          <a:p>
            <a:r>
              <a:rPr lang="ru-RU" altLang="ru-RU" sz="36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Квоты победителей и призеров школьного этапа ВСОШ в </a:t>
            </a:r>
            <a:r>
              <a:rPr lang="ru-RU" altLang="ru-RU" sz="360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2025-2026 </a:t>
            </a:r>
            <a:r>
              <a:rPr lang="ru-RU" altLang="ru-RU" sz="36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учебном году по каждому общеобразовательному предмету</a:t>
            </a:r>
            <a:r>
              <a:rPr lang="ru-RU" altLang="ru-RU" sz="2400" dirty="0">
                <a:solidFill>
                  <a:schemeClr val="tx1"/>
                </a:solidFill>
              </a:rPr>
              <a:t/>
            </a:r>
            <a:br>
              <a:rPr lang="ru-RU" altLang="ru-RU" sz="2400" dirty="0">
                <a:solidFill>
                  <a:schemeClr val="tx1"/>
                </a:solidFill>
              </a:rPr>
            </a:b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726329"/>
              </p:ext>
            </p:extLst>
          </p:nvPr>
        </p:nvGraphicFramePr>
        <p:xfrm>
          <a:off x="971600" y="2780928"/>
          <a:ext cx="7226699" cy="39417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75692"/>
                <a:gridCol w="2991853"/>
                <a:gridCol w="2759154"/>
              </a:tblGrid>
              <a:tr h="1318327"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Статус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94" marR="619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Набранное количество баллов</a:t>
                      </a:r>
                      <a:b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максимально возможного</a:t>
                      </a:r>
                      <a:b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количества по итогам</a:t>
                      </a:r>
                      <a:b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оценивания выполненных</a:t>
                      </a:r>
                      <a:b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олимпиадных заданий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94" marR="619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Квота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94" marR="6194" marT="0" marB="0" anchor="ctr"/>
                </a:tc>
              </a:tr>
              <a:tr h="1099882"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Победитель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94" marR="619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 менее 75 %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94" marR="619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 более 7 % от общего количества победителей и призеров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94" marR="6194" marT="0" marB="0" anchor="ctr"/>
                </a:tc>
              </a:tr>
              <a:tr h="1523531"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Призер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94" marR="619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 менее 50 %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94" marR="619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Победителей и призеров не более 30 % от общего числа участников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94" marR="6194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5963238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156</TotalTime>
  <Words>438</Words>
  <Application>Microsoft Office PowerPoint</Application>
  <PresentationFormat>Экран (4:3)</PresentationFormat>
  <Paragraphs>143</Paragraphs>
  <Slides>7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4" baseType="lpstr">
      <vt:lpstr>Arial</vt:lpstr>
      <vt:lpstr>Calibri</vt:lpstr>
      <vt:lpstr>Cambria</vt:lpstr>
      <vt:lpstr>Candara</vt:lpstr>
      <vt:lpstr>Symbol</vt:lpstr>
      <vt:lpstr>Times New Roman</vt:lpstr>
      <vt:lpstr>Волна</vt:lpstr>
      <vt:lpstr>ВСОШ</vt:lpstr>
      <vt:lpstr>Для прохождения онлайн тура ВСОШ  по предметам:</vt:lpstr>
      <vt:lpstr>Презентация PowerPoint</vt:lpstr>
      <vt:lpstr>Презентация PowerPoint</vt:lpstr>
      <vt:lpstr>Презентация PowerPoint</vt:lpstr>
      <vt:lpstr>График очного тура ШЭ ВсОШ</vt:lpstr>
      <vt:lpstr>Квоты победителей и призеров школьного этапа ВСОШ в 2025-2026 учебном году по каждому общеобразовательному предмету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ВСОШ</dc:title>
  <dc:creator>User</dc:creator>
  <cp:lastModifiedBy>Малеева ЕА</cp:lastModifiedBy>
  <cp:revision>19</cp:revision>
  <cp:lastPrinted>2023-09-07T06:18:58Z</cp:lastPrinted>
  <dcterms:created xsi:type="dcterms:W3CDTF">2021-09-10T05:16:42Z</dcterms:created>
  <dcterms:modified xsi:type="dcterms:W3CDTF">2025-09-10T10:29:14Z</dcterms:modified>
</cp:coreProperties>
</file>